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58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4AB02A5-4FE5-49D9-9E24-09F23B90C450}" type="datetimeFigureOut">
              <a:rPr lang="en-US" smtClean="0"/>
              <a:t>9/25/15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9/25/15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conflict?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8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was the European view of land different from the American Indian view of land?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1849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was Robert </a:t>
            </a:r>
            <a:r>
              <a:rPr lang="en-US" dirty="0" smtClean="0"/>
              <a:t>de </a:t>
            </a:r>
            <a:r>
              <a:rPr lang="en-US" dirty="0" smtClean="0"/>
              <a:t>La Salle?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417" r="-54417"/>
          <a:stretch>
            <a:fillRect/>
          </a:stretch>
        </p:blipFill>
        <p:spPr>
          <a:xfrm>
            <a:off x="870998" y="1774926"/>
            <a:ext cx="7542696" cy="4386811"/>
          </a:xfrm>
        </p:spPr>
      </p:pic>
    </p:spTree>
    <p:extLst>
      <p:ext uri="{BB962C8B-B14F-4D97-AF65-F5344CB8AC3E}">
        <p14:creationId xmlns:p14="http://schemas.microsoft.com/office/powerpoint/2010/main" val="2211179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</a:t>
            </a:r>
            <a:r>
              <a:rPr lang="en-US" dirty="0" smtClean="0"/>
              <a:t>de La </a:t>
            </a:r>
            <a:r>
              <a:rPr lang="en-US" dirty="0" smtClean="0"/>
              <a:t>Salle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Explorer</a:t>
            </a:r>
          </a:p>
          <a:p>
            <a:r>
              <a:rPr lang="en-US" dirty="0" smtClean="0"/>
              <a:t>Lived 1643-1686</a:t>
            </a:r>
          </a:p>
          <a:p>
            <a:r>
              <a:rPr lang="en-US" dirty="0" smtClean="0"/>
              <a:t>Explored North America</a:t>
            </a:r>
          </a:p>
          <a:p>
            <a:r>
              <a:rPr lang="en-US" dirty="0" smtClean="0"/>
              <a:t>Sailed down the Mississippi River</a:t>
            </a:r>
          </a:p>
          <a:p>
            <a:r>
              <a:rPr lang="en-US" dirty="0" smtClean="0"/>
              <a:t>Claimed a large area around the Mississippi River for King Louis XIV of France</a:t>
            </a:r>
          </a:p>
          <a:p>
            <a:r>
              <a:rPr lang="en-US" dirty="0" smtClean="0"/>
              <a:t>Called the area Louisiana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8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7643"/>
            <a:ext cx="6965245" cy="2437149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Who was </a:t>
            </a:r>
            <a:br>
              <a:rPr lang="en-US" dirty="0" smtClean="0"/>
            </a:br>
            <a:r>
              <a:rPr lang="en-US" dirty="0" smtClean="0"/>
              <a:t>Chief </a:t>
            </a:r>
            <a:br>
              <a:rPr lang="en-US" dirty="0" smtClean="0"/>
            </a:br>
            <a:r>
              <a:rPr lang="en-US" dirty="0" smtClean="0"/>
              <a:t>Tecumseh?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456" y="607643"/>
            <a:ext cx="4405604" cy="583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3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Tecumseh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 of Shawnee </a:t>
            </a:r>
          </a:p>
          <a:p>
            <a:r>
              <a:rPr lang="en-US" dirty="0" smtClean="0"/>
              <a:t>Lived 1768 – 1813</a:t>
            </a:r>
          </a:p>
          <a:p>
            <a:r>
              <a:rPr lang="en-US" dirty="0" smtClean="0"/>
              <a:t>Military leader</a:t>
            </a:r>
          </a:p>
          <a:p>
            <a:r>
              <a:rPr lang="en-US" dirty="0" smtClean="0"/>
              <a:t>Fought against the loss of native Indian 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87</TotalTime>
  <Words>85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Pushpin</vt:lpstr>
      <vt:lpstr>What causes conflict?</vt:lpstr>
      <vt:lpstr>PowerPoint Presentation</vt:lpstr>
      <vt:lpstr>Who was Robert de La Salle?</vt:lpstr>
      <vt:lpstr>Robert de La Salle</vt:lpstr>
      <vt:lpstr>Who was  Chief  Tecumseh?</vt:lpstr>
      <vt:lpstr>Chief Tecumseh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Kidd</dc:creator>
  <cp:lastModifiedBy>Linda Kidd</cp:lastModifiedBy>
  <cp:revision>12</cp:revision>
  <dcterms:created xsi:type="dcterms:W3CDTF">2015-09-17T05:39:38Z</dcterms:created>
  <dcterms:modified xsi:type="dcterms:W3CDTF">2015-09-25T22:26:38Z</dcterms:modified>
</cp:coreProperties>
</file>